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76" r:id="rId1"/>
  </p:sldMasterIdLst>
  <p:sldIdLst>
    <p:sldId id="256" r:id="rId2"/>
    <p:sldId id="258" r:id="rId3"/>
    <p:sldId id="257" r:id="rId4"/>
    <p:sldId id="263" r:id="rId5"/>
    <p:sldId id="261" r:id="rId6"/>
    <p:sldId id="264" r:id="rId7"/>
    <p:sldId id="262" r:id="rId8"/>
    <p:sldId id="259" r:id="rId9"/>
    <p:sldId id="260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1" d="100"/>
          <a:sy n="81" d="100"/>
        </p:scale>
        <p:origin x="63" y="2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22F54-FA7B-41A9-83EA-B44D5C2E3345}" type="datetimeFigureOut">
              <a:rPr lang="zh-TW" altLang="en-US" smtClean="0"/>
              <a:t>2019/5/4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C7AA1-079D-41DC-8244-4286904DB34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496777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輔助字幕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22F54-FA7B-41A9-83EA-B44D5C2E3345}" type="datetimeFigureOut">
              <a:rPr lang="zh-TW" altLang="en-US" smtClean="0"/>
              <a:t>2019/5/4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C7AA1-079D-41DC-8244-4286904DB34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888172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輔助字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22F54-FA7B-41A9-83EA-B44D5C2E3345}" type="datetimeFigureOut">
              <a:rPr lang="zh-TW" altLang="en-US" smtClean="0"/>
              <a:t>2019/5/4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C7AA1-079D-41DC-8244-4286904DB34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162405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輔助字幕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22F54-FA7B-41A9-83EA-B44D5C2E3345}" type="datetimeFigureOut">
              <a:rPr lang="zh-TW" altLang="en-US" smtClean="0"/>
              <a:t>2019/5/4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C7AA1-079D-41DC-8244-4286904DB340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832490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22F54-FA7B-41A9-83EA-B44D5C2E3345}" type="datetimeFigureOut">
              <a:rPr lang="zh-TW" altLang="en-US" smtClean="0"/>
              <a:t>2019/5/4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C7AA1-079D-41DC-8244-4286904DB34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2985623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22F54-FA7B-41A9-83EA-B44D5C2E3345}" type="datetimeFigureOut">
              <a:rPr lang="zh-TW" altLang="en-US" smtClean="0"/>
              <a:t>2019/5/4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C7AA1-079D-41DC-8244-4286904DB34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7500642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圖片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22F54-FA7B-41A9-83EA-B44D5C2E3345}" type="datetimeFigureOut">
              <a:rPr lang="zh-TW" altLang="en-US" smtClean="0"/>
              <a:t>2019/5/4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C7AA1-079D-41DC-8244-4286904DB34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787478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22F54-FA7B-41A9-83EA-B44D5C2E3345}" type="datetimeFigureOut">
              <a:rPr lang="zh-TW" altLang="en-US" smtClean="0"/>
              <a:t>2019/5/4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C7AA1-079D-41DC-8244-4286904DB34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7445098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22F54-FA7B-41A9-83EA-B44D5C2E3345}" type="datetimeFigureOut">
              <a:rPr lang="zh-TW" altLang="en-US" smtClean="0"/>
              <a:t>2019/5/4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C7AA1-079D-41DC-8244-4286904DB34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765456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22F54-FA7B-41A9-83EA-B44D5C2E3345}" type="datetimeFigureOut">
              <a:rPr lang="zh-TW" altLang="en-US" smtClean="0"/>
              <a:t>2019/5/4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C7AA1-079D-41DC-8244-4286904DB34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22343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22F54-FA7B-41A9-83EA-B44D5C2E3345}" type="datetimeFigureOut">
              <a:rPr lang="zh-TW" altLang="en-US" smtClean="0"/>
              <a:t>2019/5/4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C7AA1-079D-41DC-8244-4286904DB34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25618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22F54-FA7B-41A9-83EA-B44D5C2E3345}" type="datetimeFigureOut">
              <a:rPr lang="zh-TW" altLang="en-US" smtClean="0"/>
              <a:t>2019/5/4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C7AA1-079D-41DC-8244-4286904DB34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353994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22F54-FA7B-41A9-83EA-B44D5C2E3345}" type="datetimeFigureOut">
              <a:rPr lang="zh-TW" altLang="en-US" smtClean="0"/>
              <a:t>2019/5/4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C7AA1-079D-41DC-8244-4286904DB34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811791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22F54-FA7B-41A9-83EA-B44D5C2E3345}" type="datetimeFigureOut">
              <a:rPr lang="zh-TW" altLang="en-US" smtClean="0"/>
              <a:t>2019/5/4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C7AA1-079D-41DC-8244-4286904DB34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261711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22F54-FA7B-41A9-83EA-B44D5C2E3345}" type="datetimeFigureOut">
              <a:rPr lang="zh-TW" altLang="en-US" smtClean="0"/>
              <a:t>2019/5/4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C7AA1-079D-41DC-8244-4286904DB34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506833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22F54-FA7B-41A9-83EA-B44D5C2E3345}" type="datetimeFigureOut">
              <a:rPr lang="zh-TW" altLang="en-US" smtClean="0"/>
              <a:t>2019/5/4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C7AA1-079D-41DC-8244-4286904DB34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436612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22F54-FA7B-41A9-83EA-B44D5C2E3345}" type="datetimeFigureOut">
              <a:rPr lang="zh-TW" altLang="en-US" smtClean="0"/>
              <a:t>2019/5/4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C7AA1-079D-41DC-8244-4286904DB34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590046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422F54-FA7B-41A9-83EA-B44D5C2E3345}" type="datetimeFigureOut">
              <a:rPr lang="zh-TW" altLang="en-US" smtClean="0"/>
              <a:t>2019/5/4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9C7AA1-079D-41DC-8244-4286904DB34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3293129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77" r:id="rId1"/>
    <p:sldLayoutId id="2147483878" r:id="rId2"/>
    <p:sldLayoutId id="2147483879" r:id="rId3"/>
    <p:sldLayoutId id="2147483880" r:id="rId4"/>
    <p:sldLayoutId id="2147483881" r:id="rId5"/>
    <p:sldLayoutId id="2147483882" r:id="rId6"/>
    <p:sldLayoutId id="2147483883" r:id="rId7"/>
    <p:sldLayoutId id="2147483884" r:id="rId8"/>
    <p:sldLayoutId id="2147483885" r:id="rId9"/>
    <p:sldLayoutId id="2147483886" r:id="rId10"/>
    <p:sldLayoutId id="2147483887" r:id="rId11"/>
    <p:sldLayoutId id="2147483888" r:id="rId12"/>
    <p:sldLayoutId id="2147483889" r:id="rId13"/>
    <p:sldLayoutId id="2147483890" r:id="rId14"/>
    <p:sldLayoutId id="2147483891" r:id="rId15"/>
    <p:sldLayoutId id="2147483892" r:id="rId16"/>
    <p:sldLayoutId id="2147483893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44636"/>
            <a:ext cx="12120465" cy="6164392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EFCB65C6-ECD9-4B7C-83F1-C939BACACA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95943" y="1909207"/>
            <a:ext cx="12192000" cy="2835250"/>
          </a:xfrm>
        </p:spPr>
        <p:txBody>
          <a:bodyPr anchor="t">
            <a:noAutofit/>
          </a:bodyPr>
          <a:lstStyle/>
          <a:p>
            <a:pPr algn="ctr"/>
            <a:r>
              <a:rPr lang="zh-TW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期中網頁專題</a:t>
            </a:r>
            <a:r>
              <a:rPr lang="en-US" altLang="zh-TW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:</a:t>
            </a:r>
            <a:br>
              <a:rPr lang="en-US" altLang="zh-TW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</a:br>
            <a:r>
              <a:rPr lang="en-US" altLang="zh-TW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/>
            </a:r>
            <a:br>
              <a:rPr lang="en-US" altLang="zh-TW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</a:br>
            <a:r>
              <a:rPr lang="en-US" altLang="zh-TW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/>
            </a:r>
            <a:br>
              <a:rPr lang="en-US" altLang="zh-TW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</a:br>
            <a:r>
              <a:rPr lang="en-US" altLang="zh-TW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JOJO</a:t>
            </a:r>
            <a:r>
              <a:rPr lang="zh-TW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的奇妙冒險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/>
              <a:t/>
            </a:r>
            <a:br>
              <a:rPr lang="en-US" altLang="zh-TW" dirty="0"/>
            </a:br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7D9FDAD9-E0A8-462B-B67A-8B836E3082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4633854"/>
            <a:ext cx="8825658" cy="1858161"/>
          </a:xfrm>
        </p:spPr>
        <p:txBody>
          <a:bodyPr>
            <a:normAutofit/>
          </a:bodyPr>
          <a:lstStyle/>
          <a:p>
            <a:pPr algn="l"/>
            <a:r>
              <a:rPr lang="zh-TW" altLang="en-US" sz="1800" b="1" dirty="0">
                <a:solidFill>
                  <a:schemeClr val="tx1"/>
                </a:solidFill>
                <a:latin typeface="+mj-ea"/>
              </a:rPr>
              <a:t>組員</a:t>
            </a:r>
            <a:r>
              <a:rPr lang="en-US" altLang="zh-TW" sz="1800" b="1" dirty="0">
                <a:solidFill>
                  <a:schemeClr val="tx1"/>
                </a:solidFill>
                <a:latin typeface="+mj-ea"/>
              </a:rPr>
              <a:t>:</a:t>
            </a:r>
          </a:p>
          <a:p>
            <a:pPr algn="l"/>
            <a:r>
              <a:rPr lang="en-US" altLang="zh-TW" sz="1800" b="1" dirty="0">
                <a:solidFill>
                  <a:schemeClr val="tx1"/>
                </a:solidFill>
                <a:latin typeface="+mj-ea"/>
              </a:rPr>
              <a:t>106590013</a:t>
            </a:r>
            <a:r>
              <a:rPr lang="zh-TW" altLang="en-US" sz="1800" b="1" dirty="0">
                <a:solidFill>
                  <a:schemeClr val="tx1"/>
                </a:solidFill>
                <a:latin typeface="+mj-ea"/>
              </a:rPr>
              <a:t> 羅柏凱</a:t>
            </a:r>
            <a:endParaRPr lang="en-US" altLang="zh-TW" sz="1800" b="1" dirty="0">
              <a:solidFill>
                <a:schemeClr val="tx1"/>
              </a:solidFill>
              <a:latin typeface="+mj-ea"/>
            </a:endParaRPr>
          </a:p>
          <a:p>
            <a:pPr algn="l"/>
            <a:r>
              <a:rPr lang="en-US" altLang="zh-TW" sz="1800" b="1" dirty="0">
                <a:solidFill>
                  <a:schemeClr val="tx1"/>
                </a:solidFill>
                <a:latin typeface="+mj-ea"/>
              </a:rPr>
              <a:t>106590018</a:t>
            </a:r>
            <a:r>
              <a:rPr lang="zh-TW" altLang="en-US" sz="1800" b="1" dirty="0">
                <a:solidFill>
                  <a:schemeClr val="tx1"/>
                </a:solidFill>
                <a:latin typeface="+mj-ea"/>
              </a:rPr>
              <a:t> 廖彥澤</a:t>
            </a:r>
            <a:endParaRPr lang="en-US" altLang="zh-TW" sz="1800" b="1" dirty="0">
              <a:solidFill>
                <a:schemeClr val="tx1"/>
              </a:solidFill>
              <a:latin typeface="+mj-ea"/>
            </a:endParaRPr>
          </a:p>
          <a:p>
            <a:pPr algn="l"/>
            <a:r>
              <a:rPr lang="en-US" altLang="zh-TW" sz="1800" b="1" dirty="0">
                <a:solidFill>
                  <a:schemeClr val="tx1"/>
                </a:solidFill>
                <a:latin typeface="+mj-ea"/>
              </a:rPr>
              <a:t>106590019</a:t>
            </a:r>
            <a:r>
              <a:rPr lang="zh-TW" altLang="en-US" sz="1800" b="1" dirty="0">
                <a:solidFill>
                  <a:schemeClr val="tx1"/>
                </a:solidFill>
                <a:latin typeface="+mj-ea"/>
              </a:rPr>
              <a:t> 簡旭均</a:t>
            </a:r>
          </a:p>
        </p:txBody>
      </p:sp>
    </p:spTree>
    <p:extLst>
      <p:ext uri="{BB962C8B-B14F-4D97-AF65-F5344CB8AC3E}">
        <p14:creationId xmlns:p14="http://schemas.microsoft.com/office/powerpoint/2010/main" val="4055444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61279" y="2538689"/>
            <a:ext cx="10353761" cy="1326321"/>
          </a:xfrm>
        </p:spPr>
        <p:txBody>
          <a:bodyPr/>
          <a:lstStyle/>
          <a:p>
            <a:r>
              <a:rPr lang="zh-TW" altLang="en-US" dirty="0" smtClean="0"/>
              <a:t>不同裝置上的排版問題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293403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96097" y="226142"/>
            <a:ext cx="10353761" cy="1326321"/>
          </a:xfrm>
        </p:spPr>
        <p:txBody>
          <a:bodyPr/>
          <a:lstStyle/>
          <a:p>
            <a:r>
              <a:rPr lang="zh-TW" altLang="en-US" dirty="0" smtClean="0"/>
              <a:t>響應式網頁設計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239" y="1552463"/>
            <a:ext cx="3920143" cy="4911029"/>
          </a:xfrm>
        </p:spPr>
      </p:pic>
      <p:sp>
        <p:nvSpPr>
          <p:cNvPr id="5" name="文字方塊 4"/>
          <p:cNvSpPr txBox="1"/>
          <p:nvPr/>
        </p:nvSpPr>
        <p:spPr>
          <a:xfrm>
            <a:off x="5627985" y="1822901"/>
            <a:ext cx="5032149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 smtClean="0"/>
              <a:t>發現問題</a:t>
            </a:r>
            <a:r>
              <a:rPr lang="en-US" altLang="zh-TW" sz="2000" dirty="0" smtClean="0"/>
              <a:t>:</a:t>
            </a:r>
          </a:p>
          <a:p>
            <a:r>
              <a:rPr lang="en-US" altLang="zh-TW" sz="1600" dirty="0" smtClean="0"/>
              <a:t>	</a:t>
            </a:r>
            <a:r>
              <a:rPr lang="zh-TW" altLang="en-US" sz="1600" dirty="0" smtClean="0"/>
              <a:t>對於不同顯示器大小的裝置在顯示時，會發現在較小顯示器上頁面過大，螢幕上可互動元素過多且大小太小容易點錯。</a:t>
            </a:r>
            <a:endParaRPr lang="en-US" altLang="zh-TW" sz="1600" dirty="0" smtClean="0"/>
          </a:p>
        </p:txBody>
      </p:sp>
      <p:sp>
        <p:nvSpPr>
          <p:cNvPr id="6" name="文字方塊 5"/>
          <p:cNvSpPr txBox="1"/>
          <p:nvPr/>
        </p:nvSpPr>
        <p:spPr>
          <a:xfrm>
            <a:off x="5627985" y="3722493"/>
            <a:ext cx="5032149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 smtClean="0"/>
              <a:t>解決方法</a:t>
            </a:r>
            <a:r>
              <a:rPr lang="en-US" altLang="zh-TW" sz="2000" dirty="0" smtClean="0"/>
              <a:t>:</a:t>
            </a:r>
          </a:p>
          <a:p>
            <a:r>
              <a:rPr lang="en-US" altLang="zh-TW" sz="2000" dirty="0"/>
              <a:t>	</a:t>
            </a:r>
            <a:r>
              <a:rPr lang="zh-TW" altLang="en-US" sz="1600" dirty="0"/>
              <a:t>對於不同顯示器大小的裝置在顯示時應對應至專門為此設計的版</a:t>
            </a:r>
            <a:r>
              <a:rPr lang="zh-TW" altLang="en-US" sz="1600" dirty="0" smtClean="0"/>
              <a:t>型。</a:t>
            </a:r>
            <a:endParaRPr lang="en-US" altLang="zh-TW" sz="1600" dirty="0" smtClean="0"/>
          </a:p>
          <a:p>
            <a:r>
              <a:rPr lang="en-US" altLang="zh-TW" sz="1600" dirty="0"/>
              <a:t>	</a:t>
            </a:r>
            <a:r>
              <a:rPr lang="zh-TW" altLang="en-US" sz="1600" dirty="0" smtClean="0"/>
              <a:t>網頁</a:t>
            </a:r>
            <a:r>
              <a:rPr lang="zh-TW" altLang="en-US" sz="1600" dirty="0"/>
              <a:t>每個元素的大小不應該給</a:t>
            </a:r>
            <a:r>
              <a:rPr lang="en-US" altLang="zh-TW" sz="1600" dirty="0"/>
              <a:t>”</a:t>
            </a:r>
            <a:r>
              <a:rPr lang="zh-TW" altLang="en-US" sz="1600" dirty="0"/>
              <a:t>絕對</a:t>
            </a:r>
            <a:r>
              <a:rPr lang="en-US" altLang="zh-TW" sz="1600" dirty="0"/>
              <a:t>”</a:t>
            </a:r>
            <a:r>
              <a:rPr lang="zh-TW" altLang="en-US" sz="1600" dirty="0"/>
              <a:t>大小</a:t>
            </a:r>
            <a:r>
              <a:rPr lang="zh-TW" altLang="en-US" sz="1600" dirty="0" smtClean="0"/>
              <a:t>，應盡量設</a:t>
            </a:r>
            <a:r>
              <a:rPr lang="en-US" altLang="zh-TW" sz="1600" dirty="0" smtClean="0"/>
              <a:t>”</a:t>
            </a:r>
            <a:r>
              <a:rPr lang="zh-TW" altLang="en-US" sz="1600" dirty="0" smtClean="0"/>
              <a:t>相對</a:t>
            </a:r>
            <a:r>
              <a:rPr lang="en-US" altLang="zh-TW" sz="1600" dirty="0" smtClean="0"/>
              <a:t>”</a:t>
            </a:r>
            <a:r>
              <a:rPr lang="zh-TW" altLang="en-US" sz="1600" dirty="0" smtClean="0"/>
              <a:t>大小，以免造成</a:t>
            </a:r>
            <a:r>
              <a:rPr lang="zh-TW" altLang="en-US" sz="1600" dirty="0"/>
              <a:t>版型跑掉或是頁面過大等問題。</a:t>
            </a:r>
          </a:p>
          <a:p>
            <a:endParaRPr lang="en-US" altLang="zh-TW" sz="1600" dirty="0" smtClean="0"/>
          </a:p>
          <a:p>
            <a:r>
              <a:rPr lang="en-US" altLang="zh-TW" sz="1600" dirty="0"/>
              <a:t>	</a:t>
            </a:r>
            <a:endParaRPr lang="en-US" altLang="zh-TW" sz="2000" dirty="0" smtClean="0"/>
          </a:p>
        </p:txBody>
      </p:sp>
    </p:spTree>
    <p:extLst>
      <p:ext uri="{BB962C8B-B14F-4D97-AF65-F5344CB8AC3E}">
        <p14:creationId xmlns:p14="http://schemas.microsoft.com/office/powerpoint/2010/main" val="39474566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19983" y="2615380"/>
            <a:ext cx="10353761" cy="1326321"/>
          </a:xfrm>
        </p:spPr>
        <p:txBody>
          <a:bodyPr/>
          <a:lstStyle/>
          <a:p>
            <a:r>
              <a:rPr lang="zh-TW" altLang="en-US" dirty="0" smtClean="0"/>
              <a:t>硬體資源問題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133243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96386" y="229509"/>
            <a:ext cx="10353761" cy="1326321"/>
          </a:xfrm>
        </p:spPr>
        <p:txBody>
          <a:bodyPr/>
          <a:lstStyle/>
          <a:p>
            <a:r>
              <a:rPr lang="zh-TW" altLang="en-US" dirty="0" smtClean="0"/>
              <a:t>系統資源的消耗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68" y="1713958"/>
            <a:ext cx="4936236" cy="852928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68" y="2856473"/>
            <a:ext cx="4936236" cy="3243460"/>
          </a:xfrm>
          <a:prstGeom prst="rect">
            <a:avLst/>
          </a:prstGeom>
        </p:spPr>
      </p:pic>
      <p:sp>
        <p:nvSpPr>
          <p:cNvPr id="9" name="文字方塊 8"/>
          <p:cNvSpPr txBox="1"/>
          <p:nvPr/>
        </p:nvSpPr>
        <p:spPr>
          <a:xfrm>
            <a:off x="5964248" y="1713958"/>
            <a:ext cx="4778477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 smtClean="0"/>
              <a:t>發現問題</a:t>
            </a:r>
            <a:r>
              <a:rPr lang="en-US" altLang="zh-TW" sz="2000" dirty="0" smtClean="0"/>
              <a:t>:</a:t>
            </a:r>
          </a:p>
          <a:p>
            <a:r>
              <a:rPr lang="en-US" altLang="zh-TW" sz="1600" dirty="0"/>
              <a:t>	</a:t>
            </a:r>
            <a:r>
              <a:rPr lang="zh-TW" altLang="en-US" sz="1600" dirty="0" smtClean="0"/>
              <a:t>沒錯，當你點進來你就會噴至少</a:t>
            </a:r>
            <a:r>
              <a:rPr lang="en-US" altLang="zh-TW" sz="1600" dirty="0" smtClean="0"/>
              <a:t>42.3MB</a:t>
            </a:r>
            <a:r>
              <a:rPr lang="zh-TW" altLang="en-US" sz="1600" dirty="0" smtClean="0"/>
              <a:t>的流量，更棒的還不只這樣，你點及其他頁面再點回來又會再噴一次。</a:t>
            </a:r>
            <a:endParaRPr lang="zh-TW" altLang="en-US" sz="1600" dirty="0"/>
          </a:p>
        </p:txBody>
      </p:sp>
      <p:sp>
        <p:nvSpPr>
          <p:cNvPr id="10" name="文字方塊 9"/>
          <p:cNvSpPr txBox="1"/>
          <p:nvPr/>
        </p:nvSpPr>
        <p:spPr>
          <a:xfrm>
            <a:off x="5922952" y="3321336"/>
            <a:ext cx="5008553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 smtClean="0"/>
              <a:t>解決方法</a:t>
            </a:r>
            <a:r>
              <a:rPr lang="en-US" altLang="zh-TW" sz="2000" dirty="0" smtClean="0"/>
              <a:t>:</a:t>
            </a:r>
          </a:p>
          <a:p>
            <a:r>
              <a:rPr lang="en-US" altLang="zh-TW" dirty="0"/>
              <a:t>	</a:t>
            </a:r>
            <a:r>
              <a:rPr lang="zh-TW" altLang="en-US" sz="1600" dirty="0" smtClean="0"/>
              <a:t>把所有影片或圖片資源進行壓縮，避免檔案太大讀取過慢並減少網路流量的消耗。</a:t>
            </a:r>
            <a:endParaRPr lang="en-US" altLang="zh-TW" sz="1600" dirty="0" smtClean="0"/>
          </a:p>
          <a:p>
            <a:r>
              <a:rPr lang="en-US" altLang="zh-TW" sz="1600" dirty="0"/>
              <a:t>	</a:t>
            </a:r>
            <a:r>
              <a:rPr lang="zh-TW" altLang="en-US" sz="1600" dirty="0" smtClean="0"/>
              <a:t>使用快取技術減少重複讀取的問題，但要注意若網頁有任何更動，則必須重新抓取快取。</a:t>
            </a:r>
            <a:endParaRPr lang="zh-TW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6336613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85803" y="2643674"/>
            <a:ext cx="10353761" cy="1326321"/>
          </a:xfrm>
        </p:spPr>
        <p:txBody>
          <a:bodyPr>
            <a:normAutofit/>
          </a:bodyPr>
          <a:lstStyle/>
          <a:p>
            <a:r>
              <a:rPr lang="zh-TW" altLang="en-US" sz="3600" dirty="0" smtClean="0"/>
              <a:t>一</a:t>
            </a:r>
            <a:r>
              <a:rPr lang="en-US" altLang="zh-TW" sz="3600" dirty="0" smtClean="0"/>
              <a:t>.</a:t>
            </a:r>
            <a:r>
              <a:rPr lang="zh-TW" altLang="en-US" sz="3600" dirty="0" smtClean="0"/>
              <a:t>系統狀態能見度</a:t>
            </a:r>
            <a:endParaRPr lang="zh-TW" altLang="en-US" sz="3600" dirty="0"/>
          </a:p>
        </p:txBody>
      </p:sp>
    </p:spTree>
    <p:extLst>
      <p:ext uri="{BB962C8B-B14F-4D97-AF65-F5344CB8AC3E}">
        <p14:creationId xmlns:p14="http://schemas.microsoft.com/office/powerpoint/2010/main" val="3302027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4664215" y="304472"/>
            <a:ext cx="51504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一</a:t>
            </a:r>
            <a:r>
              <a:rPr lang="en-US" altLang="zh-TW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  <a:r>
              <a:rPr lang="zh-TW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系統狀態能見度</a:t>
            </a:r>
            <a:endParaRPr lang="zh-TW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6530338" y="1400923"/>
            <a:ext cx="47212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發現問題</a:t>
            </a:r>
            <a:r>
              <a:rPr lang="en-US" altLang="zh-TW" dirty="0" smtClean="0"/>
              <a:t>:</a:t>
            </a:r>
          </a:p>
          <a:p>
            <a:r>
              <a:rPr lang="en-US" altLang="zh-TW" dirty="0"/>
              <a:t>	</a:t>
            </a:r>
            <a:r>
              <a:rPr lang="zh-TW" altLang="en-US" dirty="0" smtClean="0"/>
              <a:t>游標選到要觀看角色後，雖有顯示角色名稱，游標沒有變成手指而。</a:t>
            </a:r>
            <a:endParaRPr lang="zh-TW" altLang="en-US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747" y="2058448"/>
            <a:ext cx="5822302" cy="2805486"/>
          </a:xfrm>
          <a:prstGeom prst="rect">
            <a:avLst/>
          </a:prstGeom>
        </p:spPr>
      </p:pic>
      <p:sp>
        <p:nvSpPr>
          <p:cNvPr id="10" name="文字方塊 9"/>
          <p:cNvSpPr txBox="1"/>
          <p:nvPr/>
        </p:nvSpPr>
        <p:spPr>
          <a:xfrm>
            <a:off x="6530338" y="4055491"/>
            <a:ext cx="40588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解決方法</a:t>
            </a:r>
            <a:r>
              <a:rPr lang="en-US" altLang="zh-TW" dirty="0" smtClean="0"/>
              <a:t>:</a:t>
            </a:r>
          </a:p>
          <a:p>
            <a:r>
              <a:rPr lang="en-US" altLang="zh-TW" dirty="0"/>
              <a:t>	</a:t>
            </a:r>
            <a:r>
              <a:rPr lang="zh-TW" altLang="en-US" dirty="0" smtClean="0"/>
              <a:t>將滑鼠游標變成手指，選到的角色圖片稍微放大，並加上音效，讓使用者清楚了解自己選到哪個角色。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59933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20489" y="2643674"/>
            <a:ext cx="10353761" cy="1326321"/>
          </a:xfrm>
        </p:spPr>
        <p:txBody>
          <a:bodyPr/>
          <a:lstStyle/>
          <a:p>
            <a:r>
              <a:rPr lang="zh-TW" altLang="en-US" sz="3600" dirty="0" smtClean="0"/>
              <a:t>四</a:t>
            </a:r>
            <a:r>
              <a:rPr lang="en-US" altLang="zh-TW" sz="3600" dirty="0" smtClean="0"/>
              <a:t>.</a:t>
            </a:r>
            <a:r>
              <a:rPr lang="zh-TW" altLang="en-US" sz="3600" dirty="0"/>
              <a:t>一致性和標準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05905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B4B66B3-226A-4BC7-8B3C-2D76BBBE6A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347745"/>
            <a:ext cx="10353761" cy="598960"/>
          </a:xfrm>
        </p:spPr>
        <p:txBody>
          <a:bodyPr anchor="t">
            <a:normAutofit/>
          </a:bodyPr>
          <a:lstStyle/>
          <a:p>
            <a:r>
              <a:rPr lang="zh-TW" altLang="en-US" sz="2400" dirty="0" smtClean="0"/>
              <a:t>四</a:t>
            </a:r>
            <a:r>
              <a:rPr lang="en-US" altLang="zh-TW" sz="2400" dirty="0" smtClean="0"/>
              <a:t>.</a:t>
            </a:r>
            <a:r>
              <a:rPr lang="zh-TW" altLang="en-US" sz="2400" dirty="0" smtClean="0"/>
              <a:t>一致性</a:t>
            </a:r>
            <a:r>
              <a:rPr lang="zh-TW" altLang="en-US" sz="2400" dirty="0"/>
              <a:t>和標準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ACAC9A18-4750-450B-9B4E-086B09EC2B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991" y="1204322"/>
            <a:ext cx="3722946" cy="1974323"/>
          </a:xfr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6272D900-AE86-4D14-AB37-48659123A677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6063" y="1204322"/>
            <a:ext cx="3822775" cy="1974323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3DF8774D-D984-4DCE-AC97-39FC0CFF2563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8189" y="1204322"/>
            <a:ext cx="3735622" cy="1974323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209BF05C-7C86-44AC-B94B-0DA0BE095532}"/>
              </a:ext>
            </a:extLst>
          </p:cNvPr>
          <p:cNvSpPr txBox="1"/>
          <p:nvPr/>
        </p:nvSpPr>
        <p:spPr>
          <a:xfrm>
            <a:off x="1358411" y="4035222"/>
            <a:ext cx="3632625" cy="16184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000" dirty="0"/>
              <a:t>發現問題</a:t>
            </a:r>
            <a:r>
              <a:rPr lang="en-US" altLang="zh-TW" sz="2000" dirty="0"/>
              <a:t>:</a:t>
            </a:r>
          </a:p>
          <a:p>
            <a:pPr>
              <a:lnSpc>
                <a:spcPct val="150000"/>
              </a:lnSpc>
            </a:pPr>
            <a:r>
              <a:rPr lang="zh-TW" altLang="en-US" sz="1600" dirty="0"/>
              <a:t>由於各個腳色的部分是不同人做的</a:t>
            </a:r>
            <a:r>
              <a:rPr lang="en-US" altLang="zh-TW" sz="1600" dirty="0"/>
              <a:t>,</a:t>
            </a:r>
            <a:r>
              <a:rPr lang="zh-TW" altLang="en-US" sz="1600" dirty="0"/>
              <a:t>造成了網頁讀取前後方式不一致</a:t>
            </a:r>
            <a:r>
              <a:rPr lang="en-US" altLang="zh-TW" sz="1600" dirty="0"/>
              <a:t>,</a:t>
            </a:r>
            <a:r>
              <a:rPr lang="zh-TW" altLang="en-US" sz="1600" dirty="0"/>
              <a:t>可能造成使用者讀取不習慣的狀況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9508F866-F445-42F8-9D03-AB66C83063FA}"/>
              </a:ext>
            </a:extLst>
          </p:cNvPr>
          <p:cNvSpPr txBox="1"/>
          <p:nvPr/>
        </p:nvSpPr>
        <p:spPr>
          <a:xfrm>
            <a:off x="6618914" y="4035222"/>
            <a:ext cx="4133307" cy="1249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000" dirty="0"/>
              <a:t>解決問題</a:t>
            </a:r>
            <a:r>
              <a:rPr lang="en-US" altLang="zh-TW" sz="2000" dirty="0"/>
              <a:t>:</a:t>
            </a:r>
          </a:p>
          <a:p>
            <a:pPr>
              <a:lnSpc>
                <a:spcPct val="150000"/>
              </a:lnSpc>
            </a:pPr>
            <a:r>
              <a:rPr lang="zh-TW" altLang="en-US" sz="1600" dirty="0"/>
              <a:t>可以事先討論好設計</a:t>
            </a:r>
            <a:r>
              <a:rPr lang="en-US" altLang="zh-TW" sz="1600" dirty="0"/>
              <a:t>,</a:t>
            </a:r>
            <a:r>
              <a:rPr lang="zh-TW" altLang="en-US" sz="1600" dirty="0"/>
              <a:t>訂定架構規範</a:t>
            </a:r>
            <a:r>
              <a:rPr lang="en-US" altLang="zh-TW" sz="1600" dirty="0"/>
              <a:t>,</a:t>
            </a:r>
            <a:r>
              <a:rPr lang="zh-TW" altLang="en-US" sz="1600" dirty="0"/>
              <a:t>避免版面設計差異過大</a:t>
            </a:r>
          </a:p>
        </p:txBody>
      </p:sp>
    </p:spTree>
    <p:extLst>
      <p:ext uri="{BB962C8B-B14F-4D97-AF65-F5344CB8AC3E}">
        <p14:creationId xmlns:p14="http://schemas.microsoft.com/office/powerpoint/2010/main" val="3237303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165721" y="2578358"/>
            <a:ext cx="10353761" cy="1326321"/>
          </a:xfrm>
        </p:spPr>
        <p:txBody>
          <a:bodyPr/>
          <a:lstStyle/>
          <a:p>
            <a:r>
              <a:rPr lang="zh-TW" altLang="en-US" sz="3600" dirty="0"/>
              <a:t>九</a:t>
            </a:r>
            <a:r>
              <a:rPr lang="en-US" altLang="zh-TW" sz="3600" dirty="0"/>
              <a:t>.</a:t>
            </a:r>
            <a:r>
              <a:rPr lang="zh-TW" altLang="en-US" sz="3600" dirty="0"/>
              <a:t>協助使用者辨識偵錯並從錯誤中恢復</a:t>
            </a:r>
            <a:endParaRPr lang="zh-TW" altLang="en-US" b="0" dirty="0"/>
          </a:p>
        </p:txBody>
      </p:sp>
    </p:spTree>
    <p:extLst>
      <p:ext uri="{BB962C8B-B14F-4D97-AF65-F5344CB8AC3E}">
        <p14:creationId xmlns:p14="http://schemas.microsoft.com/office/powerpoint/2010/main" val="3311430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D606C2B-042B-4909-909A-06F85C6211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82698" y="306159"/>
            <a:ext cx="7309386" cy="707062"/>
          </a:xfrm>
        </p:spPr>
        <p:txBody>
          <a:bodyPr anchor="t">
            <a:normAutofit/>
          </a:bodyPr>
          <a:lstStyle/>
          <a:p>
            <a:r>
              <a:rPr lang="zh-TW" altLang="en-US" sz="2400" dirty="0" smtClean="0"/>
              <a:t>九</a:t>
            </a:r>
            <a:r>
              <a:rPr lang="en-US" altLang="zh-TW" sz="2400" dirty="0" smtClean="0"/>
              <a:t>.</a:t>
            </a:r>
            <a:r>
              <a:rPr lang="zh-TW" altLang="en-US" sz="2400" dirty="0"/>
              <a:t>協助使用者辨識偵錯並從錯誤中恢復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26FE32F8-9037-4624-B43F-4B14C9501F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52493" y="1472159"/>
            <a:ext cx="4591170" cy="1956842"/>
          </a:xfrm>
        </p:spPr>
        <p:txBody>
          <a:bodyPr/>
          <a:lstStyle/>
          <a:p>
            <a:pPr algn="l">
              <a:lnSpc>
                <a:spcPct val="150000"/>
              </a:lnSpc>
            </a:pPr>
            <a:r>
              <a:rPr lang="zh-TW" altLang="en-US" sz="2000" dirty="0"/>
              <a:t>發現問題</a:t>
            </a:r>
            <a:r>
              <a:rPr lang="en-US" altLang="zh-TW" sz="2000" dirty="0"/>
              <a:t>:</a:t>
            </a:r>
          </a:p>
          <a:p>
            <a:pPr algn="l">
              <a:lnSpc>
                <a:spcPct val="150000"/>
              </a:lnSpc>
            </a:pPr>
            <a:r>
              <a:rPr lang="zh-TW" altLang="en-US" sz="1600" dirty="0"/>
              <a:t>因為做的網頁內容有</a:t>
            </a:r>
            <a:r>
              <a:rPr lang="en-US" altLang="zh-TW" sz="1600" dirty="0"/>
              <a:t>8</a:t>
            </a:r>
            <a:r>
              <a:rPr lang="zh-TW" altLang="en-US" sz="1600" dirty="0"/>
              <a:t>代</a:t>
            </a:r>
            <a:r>
              <a:rPr lang="en-US" altLang="zh-TW" sz="1600" dirty="0"/>
              <a:t>,</a:t>
            </a:r>
            <a:r>
              <a:rPr lang="zh-TW" altLang="en-US" sz="1600" dirty="0"/>
              <a:t>但是由於時間關係只做了一代</a:t>
            </a:r>
            <a:r>
              <a:rPr lang="en-US" altLang="zh-TW" sz="1600" dirty="0"/>
              <a:t>,</a:t>
            </a:r>
            <a:r>
              <a:rPr lang="zh-TW" altLang="en-US" sz="1600" dirty="0"/>
              <a:t>導致有些連結沒有功能</a:t>
            </a:r>
            <a:r>
              <a:rPr lang="en-US" altLang="zh-TW" sz="1600" dirty="0"/>
              <a:t>,</a:t>
            </a:r>
            <a:r>
              <a:rPr lang="zh-TW" altLang="en-US" sz="1600" dirty="0"/>
              <a:t>卻又沒有顯示暫時無內容的提示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783AA773-A26D-40C0-A00F-EB1A1DF660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376" y="1685416"/>
            <a:ext cx="5660494" cy="3037585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DC841B09-4966-490C-98E2-967AF5D7DD4F}"/>
              </a:ext>
            </a:extLst>
          </p:cNvPr>
          <p:cNvSpPr txBox="1"/>
          <p:nvPr/>
        </p:nvSpPr>
        <p:spPr>
          <a:xfrm>
            <a:off x="6852493" y="3816181"/>
            <a:ext cx="447241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000" dirty="0"/>
              <a:t>解決問題</a:t>
            </a:r>
            <a:r>
              <a:rPr lang="en-US" altLang="zh-TW" sz="2000" dirty="0"/>
              <a:t>:</a:t>
            </a:r>
          </a:p>
          <a:p>
            <a:pPr>
              <a:lnSpc>
                <a:spcPct val="150000"/>
              </a:lnSpc>
            </a:pPr>
            <a:r>
              <a:rPr lang="zh-TW" altLang="en-US" sz="1600" dirty="0"/>
              <a:t>將其他未做的部分連結到一個提示網頁尚未開放或是</a:t>
            </a:r>
            <a:r>
              <a:rPr lang="en-US" altLang="zh-TW" sz="1600" dirty="0"/>
              <a:t>coming soon</a:t>
            </a:r>
            <a:r>
              <a:rPr lang="zh-TW" altLang="en-US" sz="1600" dirty="0"/>
              <a:t>網頁</a:t>
            </a:r>
            <a:r>
              <a:rPr lang="en-US" altLang="zh-TW" sz="1600" dirty="0"/>
              <a:t>,</a:t>
            </a:r>
            <a:r>
              <a:rPr lang="zh-TW" altLang="en-US" sz="1600" dirty="0"/>
              <a:t>提醒使用者連結目前無內容</a:t>
            </a:r>
            <a:endParaRPr lang="en-US" altLang="zh-TW" sz="1600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14029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79109" y="2503713"/>
            <a:ext cx="10353761" cy="1326321"/>
          </a:xfrm>
        </p:spPr>
        <p:txBody>
          <a:bodyPr>
            <a:normAutofit/>
          </a:bodyPr>
          <a:lstStyle/>
          <a:p>
            <a:r>
              <a:rPr lang="zh-TW" altLang="en-US" sz="3600" dirty="0" smtClean="0"/>
              <a:t>其他</a:t>
            </a:r>
            <a:endParaRPr lang="zh-TW" altLang="en-US" sz="3600" dirty="0"/>
          </a:p>
        </p:txBody>
      </p:sp>
    </p:spTree>
    <p:extLst>
      <p:ext uri="{BB962C8B-B14F-4D97-AF65-F5344CB8AC3E}">
        <p14:creationId xmlns:p14="http://schemas.microsoft.com/office/powerpoint/2010/main" val="2789217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879" y="1830068"/>
            <a:ext cx="5896864" cy="2939141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5374432" y="212332"/>
            <a:ext cx="75577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其他</a:t>
            </a:r>
            <a:endParaRPr lang="zh-TW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6543265" y="1515679"/>
            <a:ext cx="480131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發現問題</a:t>
            </a:r>
            <a:r>
              <a:rPr lang="en-US" altLang="zh-TW" dirty="0" smtClean="0"/>
              <a:t>:</a:t>
            </a:r>
          </a:p>
          <a:p>
            <a:r>
              <a:rPr lang="en-US" altLang="zh-TW" dirty="0"/>
              <a:t>	</a:t>
            </a:r>
            <a:r>
              <a:rPr lang="zh-TW" altLang="en-US" dirty="0" smtClean="0"/>
              <a:t>角色介紹的頁面，過於平面，缺少互動的</a:t>
            </a:r>
            <a:endParaRPr lang="en-US" altLang="zh-TW" dirty="0" smtClean="0"/>
          </a:p>
          <a:p>
            <a:r>
              <a:rPr lang="zh-TW" altLang="en-US" dirty="0" smtClean="0"/>
              <a:t>元素。</a:t>
            </a:r>
            <a:endParaRPr lang="zh-TW" altLang="en-US" dirty="0"/>
          </a:p>
        </p:txBody>
      </p:sp>
      <p:sp>
        <p:nvSpPr>
          <p:cNvPr id="8" name="文字方塊 7"/>
          <p:cNvSpPr txBox="1"/>
          <p:nvPr/>
        </p:nvSpPr>
        <p:spPr>
          <a:xfrm>
            <a:off x="6489564" y="3660709"/>
            <a:ext cx="490871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解決方法</a:t>
            </a:r>
            <a:r>
              <a:rPr lang="en-US" altLang="zh-TW" dirty="0" smtClean="0"/>
              <a:t>:</a:t>
            </a:r>
          </a:p>
          <a:p>
            <a:r>
              <a:rPr lang="en-US" altLang="zh-TW" dirty="0"/>
              <a:t>	</a:t>
            </a:r>
            <a:r>
              <a:rPr lang="zh-TW" altLang="en-US" dirty="0" smtClean="0"/>
              <a:t>加上互動元素，例如</a:t>
            </a:r>
            <a:r>
              <a:rPr lang="en-US" altLang="zh-TW" dirty="0" smtClean="0"/>
              <a:t>:</a:t>
            </a:r>
            <a:r>
              <a:rPr lang="zh-TW" altLang="en-US" dirty="0" smtClean="0"/>
              <a:t>點選圖片左右兩側更</a:t>
            </a:r>
            <a:endParaRPr lang="en-US" altLang="zh-TW" dirty="0" smtClean="0"/>
          </a:p>
          <a:p>
            <a:r>
              <a:rPr lang="zh-TW" altLang="en-US" dirty="0" smtClean="0"/>
              <a:t>換圖片，並在圖片下方加上與圖片數量相同的</a:t>
            </a:r>
            <a:endParaRPr lang="en-US" altLang="zh-TW" dirty="0" smtClean="0"/>
          </a:p>
          <a:p>
            <a:r>
              <a:rPr lang="zh-TW" altLang="en-US" dirty="0" smtClean="0"/>
              <a:t>小圈圈表示有幾張圖片、</a:t>
            </a:r>
            <a:r>
              <a:rPr lang="en-US" altLang="zh-TW" dirty="0" smtClean="0"/>
              <a:t>CV</a:t>
            </a:r>
            <a:r>
              <a:rPr lang="zh-TW" altLang="en-US" dirty="0" smtClean="0"/>
              <a:t>旁邊加上可撥放聲</a:t>
            </a:r>
            <a:endParaRPr lang="en-US" altLang="zh-TW" dirty="0" smtClean="0"/>
          </a:p>
          <a:p>
            <a:r>
              <a:rPr lang="zh-TW" altLang="en-US" dirty="0" smtClean="0"/>
              <a:t>音的按鈕。</a:t>
            </a:r>
            <a:endParaRPr lang="en-US" altLang="zh-TW" dirty="0" smtClean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63618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大馬士革風</Template>
  <TotalTime>345</TotalTime>
  <Words>215</Words>
  <Application>Microsoft Office PowerPoint</Application>
  <PresentationFormat>寬螢幕</PresentationFormat>
  <Paragraphs>49</Paragraphs>
  <Slides>13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13</vt:i4>
      </vt:variant>
    </vt:vector>
  </HeadingPairs>
  <TitlesOfParts>
    <vt:vector size="18" baseType="lpstr">
      <vt:lpstr>新細明體</vt:lpstr>
      <vt:lpstr>Arial</vt:lpstr>
      <vt:lpstr>Bookman Old Style</vt:lpstr>
      <vt:lpstr>Rockwell</vt:lpstr>
      <vt:lpstr>Damask</vt:lpstr>
      <vt:lpstr>期中網頁專題:   JOJO的奇妙冒險   </vt:lpstr>
      <vt:lpstr>一.系統狀態能見度</vt:lpstr>
      <vt:lpstr>PowerPoint 簡報</vt:lpstr>
      <vt:lpstr>四.一致性和標準</vt:lpstr>
      <vt:lpstr>四.一致性和標準</vt:lpstr>
      <vt:lpstr>九.協助使用者辨識偵錯並從錯誤中恢復</vt:lpstr>
      <vt:lpstr>九.協助使用者辨識偵錯並從錯誤中恢復</vt:lpstr>
      <vt:lpstr>其他</vt:lpstr>
      <vt:lpstr>PowerPoint 簡報</vt:lpstr>
      <vt:lpstr>不同裝置上的排版問題</vt:lpstr>
      <vt:lpstr>響應式網頁設計</vt:lpstr>
      <vt:lpstr>硬體資源問題</vt:lpstr>
      <vt:lpstr>系統資源的消耗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期中網頁專題:   JOJO的奇妙冒險</dc:title>
  <dc:creator>rmp</dc:creator>
  <cp:lastModifiedBy>柏凱 羅</cp:lastModifiedBy>
  <cp:revision>37</cp:revision>
  <dcterms:created xsi:type="dcterms:W3CDTF">2019-04-17T12:37:45Z</dcterms:created>
  <dcterms:modified xsi:type="dcterms:W3CDTF">2019-05-04T07:39:13Z</dcterms:modified>
</cp:coreProperties>
</file>